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53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18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87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5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260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1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46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18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255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01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49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ACD99-180B-FE41-9AD2-AAAB149D4125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A9EC7-B657-EB40-96BD-3489064CCF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31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0"/>
            <a:ext cx="12170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0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8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71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" y="0"/>
            <a:ext cx="1215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7"/>
            <a:ext cx="12192000" cy="68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8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"/>
            <a:ext cx="121920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39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53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89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38"/>
            <a:ext cx="12192000" cy="680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01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" y="0"/>
            <a:ext cx="1215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0" y="0"/>
            <a:ext cx="1213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80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0"/>
            <a:ext cx="12170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9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513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" y="0"/>
            <a:ext cx="11946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13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7" y="0"/>
            <a:ext cx="11957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0" y="0"/>
            <a:ext cx="1188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4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" y="0"/>
            <a:ext cx="1215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78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05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" y="0"/>
            <a:ext cx="12164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86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82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" y="0"/>
            <a:ext cx="1211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75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" y="0"/>
            <a:ext cx="12154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1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484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2"/>
            <a:ext cx="12192000" cy="68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3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" y="0"/>
            <a:ext cx="12164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7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68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"/>
            <a:ext cx="12192000" cy="68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81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"/>
            <a:ext cx="12192000" cy="68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19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7"/>
            <a:ext cx="12192000" cy="68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3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2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" y="0"/>
            <a:ext cx="1215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3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"/>
            <a:ext cx="12192000" cy="68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42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" y="0"/>
            <a:ext cx="12140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" y="0"/>
            <a:ext cx="1216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2020-07-08T12:54:47Z</dcterms:created>
  <dcterms:modified xsi:type="dcterms:W3CDTF">2020-07-08T12:55:08Z</dcterms:modified>
</cp:coreProperties>
</file>